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t>Sign-ups by region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New sign-ups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Europe</c:v>
                </c:pt>
                <c:pt idx="1">
                  <c:v>Asia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1240</c:v>
                </c:pt>
                <c:pt idx="1">
                  <c:v>860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Mention that the launch moved to November.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74320" y="6400800"/>
            <a:ext cx="3657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Internal draft - do not distribute</a:t>
            </a:r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xample.org/notes" TargetMode="External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Quarterly Product Update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R&amp;D team - Q3 review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Before the customer 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Read the </a:t>
            </a:r>
            <a:r>
              <a:rPr b="1"/>
              <a:t>pricing FAQ</a:t>
            </a:r>
            <a:r>
              <a:t> and open </a:t>
            </a:r>
            <a:r>
              <a:rPr>
                <a:hlinkClick r:id="rId2"/>
              </a:rPr>
              <a:t>the shared notes</a:t>
            </a:r>
          </a:p>
          <a:p>
            <a:r>
              <a:t>Agenda: pricing</a:t>
            </a:r>
            <a:br/>
            <a:r>
              <a:t>then the roadmap</a:t>
            </a:r>
          </a:p>
        </p:txBody>
      </p:sp>
      <p:pic>
        <p:nvPicPr>
          <p:cNvPr id="4" name="Picture 3" descr="Screenshot of the pricing p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572000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Results by region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371600"/>
          <a:ext cx="36576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</a:tblGrid>
              <a:tr h="457200">
                <a:tc>
                  <a:txBody>
                    <a:bodyPr/>
                    <a:lstStyle/>
                    <a:p>
                      <a:r>
                        <a:t>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New sign-ups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1,240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4572000" y="1371600"/>
          <a:ext cx="4114800" cy="27432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Quarterly Product Update</dc:title>
  <dc:subject/>
  <dc:creator>BookTranslator sample</dc:creator>
  <cp:keywords/>
  <dc:description>generated using python-pptx</dc:description>
  <cp:lastModifiedBy>BookTranslator sample</cp:lastModifiedBy>
  <cp:revision>1</cp:revision>
  <dcterms:created xsi:type="dcterms:W3CDTF">2026-10-31T00:00:00Z</dcterms:created>
  <dcterms:modified xsi:type="dcterms:W3CDTF">2026-10-31T00:00:00Z</dcterms:modified>
  <cp:category/>
</cp:coreProperties>
</file>